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6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7E5D-8B24-404E-9BC7-B23777DB1A6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61C1-7BEB-47D4-888C-852DD220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2OQ9wr336A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43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4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59"/>
            <a:ext cx="7696200" cy="577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96508" cy="58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187084" cy="53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48600" cy="58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2175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2OQ9wr336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4200" y="41148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0926"/>
            <a:ext cx="8001000" cy="60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56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2742" cy="566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2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126648" cy="60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8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98048" cy="592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7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77330" cy="613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5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9" y="457200"/>
            <a:ext cx="792021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4390" cy="623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14143" cy="54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1166" cy="58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263284" cy="545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0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74248" cy="598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6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On-screen Show (4:3)</PresentationFormat>
  <Paragraphs>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Belvitch</dc:creator>
  <cp:lastModifiedBy>Jeff Isaacson</cp:lastModifiedBy>
  <cp:revision>5</cp:revision>
  <dcterms:created xsi:type="dcterms:W3CDTF">2015-09-28T17:32:58Z</dcterms:created>
  <dcterms:modified xsi:type="dcterms:W3CDTF">2015-09-28T19:31:29Z</dcterms:modified>
</cp:coreProperties>
</file>